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AD9421-299B-C19B-4C3C-FE2E115250EA}" v="108" dt="2021-08-12T10:14:02.580"/>
    <p1510:client id="{B69E8B70-A8A5-C502-CFD4-A7891D05FB83}" v="20" dt="2021-08-12T11:55:51.793"/>
    <p1510:client id="{D19F67CF-9F41-5DEE-D71C-49AE37745059}" v="7" dt="2021-08-12T11:22:50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263311-98DB-4459-841A-96407ADA0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0424228-F45E-4EFB-B8E9-9D5B7BD54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606465-DB2D-4699-9F2E-C64A40B0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327D9C-AE03-4D7A-A12C-7994A968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FD9D8A-7AE8-49FC-86BA-3484CC42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63145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42784-19A3-4A8E-BE9F-985DFA75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7D3A67-30C0-4308-86D7-EEC396583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FE0AC7-28B4-4492-AE4B-5B5FBED7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C50365-630A-4561-98FD-19CFE20F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B9FCE8-C1B3-4E4C-B3E1-937D96C5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1083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2331B06-1F5B-4107-B79F-7A5B784D6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0AF83A-9743-4BE6-8585-2F6FA3AE8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E54F29-3816-49BA-A635-79700EED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FC1D97-7114-4B5D-863C-97B88D24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759D89-B3AD-4A11-8B14-33B5BD21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21401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48F53B-BC0A-4B31-8DE1-BD227B93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F3D678-79E9-4CFD-ADF8-621CDA8A1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26D0F3-E4F8-48D6-9150-FE1D8130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C91931-29E5-4EAF-B982-D7C9D6F6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648F87-DE8E-4D80-8DFA-C4F83BF7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86331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11CF9B-7E94-49DF-B7C3-979CE022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730F6D-4ADA-4C06-A215-58BAC30A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EE8ACD-80BE-481F-91C2-A37540F5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FEABFC-CFDC-482F-856E-AA550E1C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173E80-CAEF-4157-BD0F-FB83099D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707195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48C0CD-0C10-4CDB-BC56-DB3A1ABE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C87219-5E0A-4FA9-A80F-A993100B2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86C090-8C36-4A39-9149-CA51EAD16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25B7C0-10B7-4607-BF85-B894BB04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A6DFDD-F51B-4381-A255-86D8333F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5C60B3-95AD-4A37-AEF2-6A723859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87469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FF8576-E0EB-4494-A0B6-5BF9B8EF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DD78A9-E535-466F-B59B-87728B372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5F47E5-ABCC-43D3-96EE-FA71A02DD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1AD7C4A-9F8C-423E-BEF5-5C4BB6BCC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6F74B8C-8148-4E3E-97CB-013A5DD71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8F13DF7-3FDF-45A2-AF47-ED0F9084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42D89A-BA4B-4F87-9D15-6371959E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19DF0B5-F90B-4546-858F-C961EF0E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08118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7BB54C-716F-4A8C-A049-0FF1A26C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1E52BA6-C17D-434F-9F6C-46358A91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D816B35-400C-4947-88C1-4E1B2A5F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701251E-C77F-4CD6-84DD-7164C5B7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340061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23AF49F-2C9C-4213-8D6C-E76B2DB9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3618E5E-6C90-40BD-A22F-C35C552F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6D7A9F3-489E-47F2-B2D7-4A14DCBA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50458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9C80D7-BFB5-481A-9DB5-AFDE4B4C9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5124A3-665C-499D-AEE1-5666115FA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08F851B-8836-42B6-B10F-5F870ED8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9F28A4-0D27-4983-B8C1-6CD57482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7D0A85-5E72-4489-AE73-08F815F6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DE47F6-71CE-4CAB-AD0D-D192258F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6474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AE1A4B-5008-4CCF-8A51-458FCD88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129F76-B2F2-46F6-93A3-7C29A0E0A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299AAE-FD6A-49DE-AB81-5D3C32C4B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4C3784-1097-4438-BFCA-B7F68E52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B8EDF3-17C5-496F-9C47-5018BD9F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1E30348-4F55-4505-9582-9BE0EC72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86313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5A6674F-60DF-4C0E-9E22-4236294A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7B9C01-3D7D-46F9-82CC-7796D15C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5DCB2E-8644-47D3-B3FE-EE32C7A53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8B30-1B71-45A1-8314-D59C86F581E1}" type="datetime1">
              <a:rPr lang="en-US" smtClean="0"/>
              <a:pPr/>
              <a:t>8/12/2021</a:t>
            </a:fld>
            <a:endParaRPr lang="en-US" b="1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C9AE5-E35C-4EBA-A63E-96624DD7F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C5EAE-837C-45C0-A3F0-6F1F7397E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652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lo-gs.mikromarc.no/Mikromarc3/default.aspx?Unit=6547&amp;db=oslo-gs" TargetMode="External"/><Relationship Id="rId2" Type="http://schemas.openxmlformats.org/officeDocument/2006/relationships/hyperlink" Target="https://rommen.osloskolen.no/fagtilbud/laringsstotte/bibliote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2210@osloskole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3E926C-47B6-4066-8278-4B160298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947" y="1396999"/>
            <a:ext cx="9993086" cy="4518609"/>
          </a:xfrm>
        </p:spPr>
        <p:txBody>
          <a:bodyPr vert="horz" lIns="91440" tIns="45720" rIns="91440" bIns="45720" rtlCol="0" anchor="b">
            <a:noAutofit/>
          </a:bodyPr>
          <a:lstStyle/>
          <a:p>
            <a:pPr fontAlgn="base"/>
            <a:br>
              <a:rPr lang="nb-NO" sz="2400" b="1" dirty="0"/>
            </a:br>
            <a:r>
              <a:rPr lang="nb-NO" sz="2400" b="1" dirty="0">
                <a:cs typeface="Calibri Light"/>
              </a:rPr>
              <a:t>BIBLIOTEKET TILBYR:</a:t>
            </a:r>
            <a:br>
              <a:rPr lang="nb-NO" sz="2400" b="1" dirty="0">
                <a:cs typeface="Calibri Light"/>
              </a:rPr>
            </a:br>
            <a:br>
              <a:rPr lang="nb-NO" sz="2400" b="1" dirty="0"/>
            </a:br>
            <a:r>
              <a:rPr lang="nb-NO" sz="2400" b="1" dirty="0"/>
              <a:t>- Faste tider for bibliotekbesøk </a:t>
            </a:r>
            <a:br>
              <a:rPr lang="nb-NO" sz="2400" b="1" dirty="0"/>
            </a:br>
            <a:r>
              <a:rPr lang="nb-NO" sz="2400" b="1" dirty="0"/>
              <a:t>- Klassebibliotek </a:t>
            </a:r>
            <a:br>
              <a:rPr lang="nb-NO" sz="2400" b="1" dirty="0"/>
            </a:br>
            <a:r>
              <a:rPr lang="nb-NO" sz="2400" b="1" dirty="0"/>
              <a:t>- Bestille klassesett fra </a:t>
            </a:r>
            <a:r>
              <a:rPr lang="nb-NO" sz="2400" b="1" dirty="0" err="1"/>
              <a:t>Deichman</a:t>
            </a:r>
            <a:r>
              <a:rPr lang="nb-NO" sz="2400" b="1" dirty="0"/>
              <a:t>, skoleavdelingen </a:t>
            </a:r>
            <a:br>
              <a:rPr lang="nb-NO" sz="2400" b="1" dirty="0"/>
            </a:br>
            <a:r>
              <a:rPr lang="nb-NO" sz="2400" b="1" dirty="0"/>
              <a:t>- Sette sammen/bestille bøker/nettressurser til temaarbeid </a:t>
            </a:r>
            <a:br>
              <a:rPr lang="nb-NO" sz="2400" b="1" dirty="0"/>
            </a:br>
            <a:r>
              <a:rPr lang="nb-NO" sz="2400" b="1" dirty="0"/>
              <a:t>- Bestille og hente på Stovner bibliotek </a:t>
            </a:r>
            <a:br>
              <a:rPr lang="nb-NO" sz="2400" b="1" dirty="0"/>
            </a:br>
            <a:r>
              <a:rPr lang="nb-NO" sz="2400" b="1" dirty="0"/>
              <a:t>- Arbeid i mindre grupper, eller hel gruppe med lærer på biblioteket </a:t>
            </a:r>
            <a:br>
              <a:rPr lang="nb-NO" sz="2400" b="1" dirty="0"/>
            </a:br>
            <a:r>
              <a:rPr lang="nb-NO" sz="2400" b="1" dirty="0"/>
              <a:t>- Reparasjon av skolebøker </a:t>
            </a:r>
            <a:br>
              <a:rPr lang="nb-NO" sz="2400" b="1" dirty="0"/>
            </a:br>
            <a:r>
              <a:rPr lang="nb-NO" sz="2400" b="1" dirty="0"/>
              <a:t>- Bøker for voksne, fag- og skjønnlitteratur, pedagogisk litteratur </a:t>
            </a:r>
            <a:br>
              <a:rPr lang="nb-NO" sz="2400" b="1" dirty="0"/>
            </a:br>
            <a:r>
              <a:rPr lang="nb-NO" sz="2400" b="1" dirty="0"/>
              <a:t>- Bokprat </a:t>
            </a:r>
            <a:br>
              <a:rPr lang="nb-NO" sz="2400" b="1" dirty="0"/>
            </a:br>
            <a:r>
              <a:rPr lang="nb-NO" sz="2400" b="1" dirty="0"/>
              <a:t>- Høytlesing</a:t>
            </a:r>
            <a:br>
              <a:rPr lang="nb-NO" b="1" dirty="0"/>
            </a:br>
            <a:r>
              <a:rPr lang="nb-NO" sz="2400" b="1" dirty="0">
                <a:cs typeface="Calibri Light"/>
              </a:rPr>
              <a:t>- Kildekritikk-kurs med Lene og Ann-Iren</a:t>
            </a:r>
            <a:br>
              <a:rPr lang="nb-NO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156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1CEDBA-B776-418E-A91E-0306FE6E0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54" y="718457"/>
            <a:ext cx="10514045" cy="545850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fontAlgn="base"/>
            <a:r>
              <a:rPr lang="nb-NO" dirty="0"/>
              <a:t>Husk: </a:t>
            </a:r>
          </a:p>
          <a:p>
            <a:pPr fontAlgn="base"/>
            <a:r>
              <a:rPr lang="nb-NO" dirty="0"/>
              <a:t>Book fast tid på biblioteket </a:t>
            </a:r>
          </a:p>
          <a:p>
            <a:pPr fontAlgn="base"/>
            <a:r>
              <a:rPr lang="nb-NO" dirty="0"/>
              <a:t>Ring eller send melding og spør før du kommer med en gruppe utenom avtalt tid. Ikke kom uanmeldt </a:t>
            </a:r>
            <a:endParaRPr lang="nb-NO" dirty="0">
              <a:cs typeface="Calibri"/>
            </a:endParaRPr>
          </a:p>
          <a:p>
            <a:pPr marL="0" indent="0" fontAlgn="base">
              <a:buNone/>
            </a:pPr>
            <a:endParaRPr lang="nb-NO" dirty="0">
              <a:cs typeface="Calibri"/>
            </a:endParaRPr>
          </a:p>
          <a:p>
            <a:pPr fontAlgn="base"/>
            <a:endParaRPr lang="nb-NO" dirty="0"/>
          </a:p>
          <a:p>
            <a:pPr fontAlgn="base"/>
            <a:r>
              <a:rPr lang="nn-NO" sz="2200" dirty="0" err="1"/>
              <a:t>Hjemmeside</a:t>
            </a:r>
            <a:r>
              <a:rPr lang="nn-NO" sz="2200" dirty="0"/>
              <a:t>:  </a:t>
            </a:r>
          </a:p>
          <a:p>
            <a:pPr fontAlgn="base"/>
            <a:r>
              <a:rPr lang="nn-NO" sz="2200" u="sng" dirty="0">
                <a:hlinkClick r:id="rId2"/>
              </a:rPr>
              <a:t>https://rommen.osloskolen.no/fagtilbud/laringsstotte/bibliotek/</a:t>
            </a:r>
            <a:r>
              <a:rPr lang="nn-NO" sz="2200" dirty="0"/>
              <a:t> </a:t>
            </a:r>
          </a:p>
          <a:p>
            <a:pPr fontAlgn="base"/>
            <a:r>
              <a:rPr lang="nn-NO" sz="2200" dirty="0"/>
              <a:t>Søke i bibliotekbasen:  </a:t>
            </a:r>
          </a:p>
          <a:p>
            <a:pPr fontAlgn="base"/>
            <a:r>
              <a:rPr lang="nn-NO" sz="2200" u="sng" dirty="0">
                <a:hlinkClick r:id="rId3"/>
              </a:rPr>
              <a:t>https://oslo-gs.mikromarc.no/Mikromarc3/default.aspx?Unit=6547&amp;db=oslo-gs</a:t>
            </a:r>
            <a:r>
              <a:rPr lang="nn-NO" sz="2200" dirty="0"/>
              <a:t> </a:t>
            </a:r>
          </a:p>
          <a:p>
            <a:pPr marL="0" indent="0" fontAlgn="base">
              <a:buNone/>
            </a:pPr>
            <a:endParaRPr lang="nb-NO" sz="2200" dirty="0"/>
          </a:p>
          <a:p>
            <a:pPr fontAlgn="base"/>
            <a:r>
              <a:rPr lang="nb-NO" sz="2000" dirty="0"/>
              <a:t>Kontakt: </a:t>
            </a:r>
          </a:p>
          <a:p>
            <a:pPr fontAlgn="base"/>
            <a:r>
              <a:rPr lang="nb-NO" sz="2000" u="sng" dirty="0">
                <a:hlinkClick r:id="rId4"/>
              </a:rPr>
              <a:t>ann2210@osloskolen.no</a:t>
            </a:r>
            <a:r>
              <a:rPr lang="nb-NO" sz="2000" dirty="0"/>
              <a:t> Telefon: 90977518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349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A1879D4CDEC84E874BE4738406F71F" ma:contentTypeVersion="12" ma:contentTypeDescription="Opprett et nytt dokument." ma:contentTypeScope="" ma:versionID="fa2687440ab2696e43d936c1114f72e0">
  <xsd:schema xmlns:xsd="http://www.w3.org/2001/XMLSchema" xmlns:xs="http://www.w3.org/2001/XMLSchema" xmlns:p="http://schemas.microsoft.com/office/2006/metadata/properties" xmlns:ns3="c8b31856-eebd-4dd4-8695-58474c0b8b27" xmlns:ns4="790d3738-d490-46bd-96b1-71fe08953963" targetNamespace="http://schemas.microsoft.com/office/2006/metadata/properties" ma:root="true" ma:fieldsID="a1d95116959d0e2fab14cc5d896877d0" ns3:_="" ns4:_="">
    <xsd:import namespace="c8b31856-eebd-4dd4-8695-58474c0b8b27"/>
    <xsd:import namespace="790d3738-d490-46bd-96b1-71fe089539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31856-eebd-4dd4-8695-58474c0b8b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d3738-d490-46bd-96b1-71fe08953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1D719B-9A61-4587-A13A-825F37C9FB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FC7605-FC1A-489F-955D-049728C2CBD4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790d3738-d490-46bd-96b1-71fe08953963"/>
    <ds:schemaRef ds:uri="http://purl.org/dc/elements/1.1/"/>
    <ds:schemaRef ds:uri="http://schemas.openxmlformats.org/package/2006/metadata/core-properties"/>
    <ds:schemaRef ds:uri="c8b31856-eebd-4dd4-8695-58474c0b8b27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23718F-D0BD-4F09-ACBE-98249E5E39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31856-eebd-4dd4-8695-58474c0b8b27"/>
    <ds:schemaRef ds:uri="790d3738-d490-46bd-96b1-71fe089539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BIBLIOTEKET TILBYR:  - Faste tider for bibliotekbesøk  - Klassebibliotek  - Bestille klassesett fra Deichman, skoleavdelingen  - Sette sammen/bestille bøker/nettressurser til temaarbeid  - Bestille og hente på Stovner bibliotek  - Arbeid i mindre grupper, eller hel gruppe med lærer på biblioteket  - Reparasjon av skolebøker  - Bøker for voksne, fag- og skjønnlitteratur, pedagogisk litteratur  - Bokprat  - Høytlesing - Kildekritikk-kurs med Lene og Ann-Iren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Biblioteket tilbyr</dc:title>
  <dc:creator>Ann Iren Bårdsnes</dc:creator>
  <cp:lastModifiedBy>Mauran Puvanentheran</cp:lastModifiedBy>
  <cp:revision>33</cp:revision>
  <dcterms:created xsi:type="dcterms:W3CDTF">2020-08-11T12:13:07Z</dcterms:created>
  <dcterms:modified xsi:type="dcterms:W3CDTF">2021-08-12T12:34:37Z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0x01010000A1879D4CDEC84E874BE4738406F71F</vt:lpwstr>
  </property>
</Properties>
</file>